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3"/>
  </p:notesMasterIdLst>
  <p:sldIdLst>
    <p:sldId id="256" r:id="rId2"/>
  </p:sldIdLst>
  <p:sldSz cx="28800425" cy="4320063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10" userDrawn="1">
          <p15:clr>
            <a:srgbClr val="A4A3A4"/>
          </p15:clr>
        </p15:guide>
        <p15:guide id="2" pos="8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4"/>
    <p:restoredTop sz="94719"/>
  </p:normalViewPr>
  <p:slideViewPr>
    <p:cSldViewPr snapToGrid="0" showGuides="1">
      <p:cViewPr varScale="1">
        <p:scale>
          <a:sx n="19" d="100"/>
          <a:sy n="19" d="100"/>
        </p:scale>
        <p:origin x="1592" y="376"/>
      </p:cViewPr>
      <p:guideLst>
        <p:guide orient="horz" pos="13610"/>
        <p:guide pos="8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AA17-BAE3-134B-8773-945D1ED926D4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00475" y="857250"/>
            <a:ext cx="15430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08E8F-3F01-0043-BBB1-ACB11BC7C194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1432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1pPr>
    <a:lvl2pPr marL="112475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2pPr>
    <a:lvl3pPr marL="224950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3pPr>
    <a:lvl4pPr marL="3374262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4pPr>
    <a:lvl5pPr marL="449901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5pPr>
    <a:lvl6pPr marL="562377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6pPr>
    <a:lvl7pPr marL="674852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7pPr>
    <a:lvl8pPr marL="787327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8pPr>
    <a:lvl9pPr marL="899803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0475" y="857250"/>
            <a:ext cx="154305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08E8F-3F01-0043-BBB1-ACB11BC7C194}" type="slidenum">
              <a:rPr lang="en-PT" smtClean="0"/>
              <a:t>1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8707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7033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7859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8604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80403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4877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3539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5214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3420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6001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0156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162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BA6B0-0A9D-2A4B-B164-A95D4D5DB786}" type="datetimeFigureOut">
              <a:rPr lang="en-PT" smtClean="0"/>
              <a:t>07/07/2025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0712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uperarportugal.gov.pt/2023/08/25/aberto-aviso-para-internacionalizacao-via-e-commerc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D031DE3-5195-5D1D-DB42-1112D2F04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3" y="23772151"/>
            <a:ext cx="28800426" cy="178548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7D636D-3848-A099-4C73-8C381662F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649" y="2542737"/>
            <a:ext cx="20922520" cy="1840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9EAE59-3866-DFC9-98D0-DD16ABADE1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67649" y="38422967"/>
            <a:ext cx="22511314" cy="22349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E1C54C-786F-CB05-F908-BEFDA03879E8}"/>
              </a:ext>
            </a:extLst>
          </p:cNvPr>
          <p:cNvSpPr txBox="1"/>
          <p:nvPr/>
        </p:nvSpPr>
        <p:spPr>
          <a:xfrm>
            <a:off x="3612350" y="7578496"/>
            <a:ext cx="220067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WISE PIRATES, S.A.</a:t>
            </a:r>
            <a:endParaRPr lang="en-PT" sz="66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53138-7059-DA51-A5B8-BB34F49304A9}"/>
              </a:ext>
            </a:extLst>
          </p:cNvPr>
          <p:cNvSpPr txBox="1"/>
          <p:nvPr/>
        </p:nvSpPr>
        <p:spPr>
          <a:xfrm>
            <a:off x="3612350" y="9606475"/>
            <a:ext cx="24200650" cy="1674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25"/>
              </a:spcBef>
            </a:pPr>
            <a:r>
              <a:rPr lang="en-GB" sz="60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Programa</a:t>
            </a:r>
            <a:r>
              <a:rPr lang="en-GB" sz="6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en-GB" sz="6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Plano de </a:t>
            </a:r>
            <a:r>
              <a:rPr lang="en-GB" sz="6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Recuperação</a:t>
            </a:r>
            <a:r>
              <a:rPr lang="en-GB" sz="6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en-GB" sz="6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Resiliência</a:t>
            </a:r>
            <a:r>
              <a:rPr lang="en-GB" sz="6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(PRR) – Portugal 2030</a:t>
            </a:r>
          </a:p>
          <a:p>
            <a:pPr>
              <a:spcBef>
                <a:spcPts val="225"/>
              </a:spcBef>
            </a:pPr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Componente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C16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en-GB" sz="6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Empresas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4.0</a:t>
            </a:r>
          </a:p>
          <a:p>
            <a:pPr>
              <a:spcBef>
                <a:spcPts val="225"/>
              </a:spcBef>
            </a:pPr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Medida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GB" sz="6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Internacionalização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via Ecommerce</a:t>
            </a:r>
            <a:endParaRPr lang="en-GB" sz="7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Projeto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6690</a:t>
            </a:r>
            <a:endParaRPr lang="en-GB" sz="6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de Início: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01-10-2024</a:t>
            </a:r>
          </a:p>
          <a:p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de </a:t>
            </a:r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Conclusão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30-09-2025</a:t>
            </a:r>
          </a:p>
          <a:p>
            <a:endParaRPr lang="en-GB" sz="6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Investimento </a:t>
            </a:r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aprovado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85.000 Euros</a:t>
            </a:r>
          </a:p>
          <a:p>
            <a:r>
              <a:rPr lang="en-GB" sz="6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IApoio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Público: 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42.500</a:t>
            </a:r>
            <a:r>
              <a:rPr lang="en-GB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Euros</a:t>
            </a:r>
          </a:p>
          <a:p>
            <a:endParaRPr lang="en-GB" sz="6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GB" sz="6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6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endParaRPr lang="en-GB" sz="7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225"/>
              </a:spcBef>
            </a:pPr>
            <a:endParaRPr lang="en-GB" sz="7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225"/>
              </a:spcBef>
            </a:pPr>
            <a:endParaRPr lang="en-GB" sz="7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 rtl="0">
              <a:spcBef>
                <a:spcPts val="225"/>
              </a:spcBef>
            </a:pPr>
            <a:endParaRPr lang="en-GB" sz="7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B6FA56-1597-F446-5C17-7A8A988C8930}"/>
              </a:ext>
            </a:extLst>
          </p:cNvPr>
          <p:cNvSpPr txBox="1"/>
          <p:nvPr/>
        </p:nvSpPr>
        <p:spPr>
          <a:xfrm>
            <a:off x="3612350" y="20777191"/>
            <a:ext cx="136320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OBJETIVOS</a:t>
            </a:r>
            <a:endParaRPr lang="en-PT" sz="80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8373F6-D6C3-49D1-B3F1-8E11C8EC387D}"/>
              </a:ext>
            </a:extLst>
          </p:cNvPr>
          <p:cNvSpPr txBox="1"/>
          <p:nvPr/>
        </p:nvSpPr>
        <p:spPr>
          <a:xfrm>
            <a:off x="3461558" y="21600319"/>
            <a:ext cx="23403267" cy="9829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5400" b="1" dirty="0"/>
              <a:t>Este </a:t>
            </a:r>
            <a:r>
              <a:rPr lang="en-GB" sz="5400" b="1" dirty="0" err="1"/>
              <a:t>projeto</a:t>
            </a:r>
            <a:r>
              <a:rPr lang="en-GB" sz="5400" b="1" dirty="0"/>
              <a:t> </a:t>
            </a:r>
            <a:r>
              <a:rPr lang="en-GB" sz="5400" b="1" dirty="0" err="1"/>
              <a:t>visou</a:t>
            </a:r>
            <a:r>
              <a:rPr lang="en-GB" sz="5400" b="1" dirty="0"/>
              <a:t> a </a:t>
            </a:r>
            <a:r>
              <a:rPr lang="en-GB" sz="5400" b="1" dirty="0" err="1"/>
              <a:t>implementação</a:t>
            </a:r>
            <a:r>
              <a:rPr lang="en-GB" sz="5400" b="1" dirty="0"/>
              <a:t> de </a:t>
            </a:r>
            <a:r>
              <a:rPr lang="en-GB" sz="5400" b="1" dirty="0" err="1"/>
              <a:t>uma</a:t>
            </a:r>
            <a:r>
              <a:rPr lang="en-GB" sz="5400" b="1" dirty="0"/>
              <a:t> </a:t>
            </a:r>
            <a:r>
              <a:rPr lang="en-GB" sz="5400" b="1" dirty="0" err="1"/>
              <a:t>estratégia</a:t>
            </a:r>
            <a:r>
              <a:rPr lang="en-GB" sz="5400" b="1" dirty="0"/>
              <a:t> de eCommerce para a </a:t>
            </a:r>
            <a:r>
              <a:rPr lang="en-GB" sz="5400" b="1" dirty="0" err="1"/>
              <a:t>expansão</a:t>
            </a:r>
            <a:r>
              <a:rPr lang="en-GB" sz="5400" b="1" dirty="0"/>
              <a:t> </a:t>
            </a:r>
            <a:r>
              <a:rPr lang="en-GB" sz="5400" b="1" dirty="0" err="1"/>
              <a:t>internacional</a:t>
            </a:r>
            <a:r>
              <a:rPr lang="en-GB" sz="5400" b="1" dirty="0"/>
              <a:t> da WISE PIRATES, </a:t>
            </a:r>
            <a:r>
              <a:rPr lang="en-GB" sz="5400" b="1" dirty="0" err="1"/>
              <a:t>através</a:t>
            </a:r>
            <a:r>
              <a:rPr lang="en-GB" sz="5400" b="1" dirty="0"/>
              <a:t> da </a:t>
            </a:r>
            <a:r>
              <a:rPr lang="en-GB" sz="5400" b="1" dirty="0" err="1"/>
              <a:t>criação</a:t>
            </a:r>
            <a:r>
              <a:rPr lang="en-GB" sz="5400" b="1" dirty="0"/>
              <a:t> de </a:t>
            </a:r>
            <a:r>
              <a:rPr lang="en-GB" sz="5400" b="1" dirty="0" err="1"/>
              <a:t>uma</a:t>
            </a:r>
            <a:r>
              <a:rPr lang="en-GB" sz="5400" b="1" dirty="0"/>
              <a:t> </a:t>
            </a:r>
            <a:r>
              <a:rPr lang="en-GB" sz="5400" b="1" dirty="0" err="1"/>
              <a:t>plataforma</a:t>
            </a:r>
            <a:r>
              <a:rPr lang="en-GB" sz="5400" b="1" dirty="0"/>
              <a:t> Ecommerce, com </a:t>
            </a:r>
            <a:r>
              <a:rPr lang="en-GB" sz="5400" b="1" dirty="0" err="1"/>
              <a:t>reforço</a:t>
            </a:r>
            <a:r>
              <a:rPr lang="en-GB" sz="5400" b="1" dirty="0"/>
              <a:t> de </a:t>
            </a:r>
            <a:r>
              <a:rPr lang="en-GB" sz="5400" b="1" dirty="0" err="1"/>
              <a:t>ações</a:t>
            </a:r>
            <a:r>
              <a:rPr lang="en-GB" sz="5400" b="1" dirty="0"/>
              <a:t> de marketing digital e </a:t>
            </a:r>
            <a:r>
              <a:rPr lang="en-GB" sz="5400" b="1" dirty="0" err="1"/>
              <a:t>presença</a:t>
            </a:r>
            <a:r>
              <a:rPr lang="en-GB" sz="5400" b="1" dirty="0"/>
              <a:t> </a:t>
            </a:r>
            <a:r>
              <a:rPr lang="en-GB" sz="5400" b="1" dirty="0" err="1"/>
              <a:t>em</a:t>
            </a:r>
            <a:r>
              <a:rPr lang="en-GB" sz="5400" b="1" dirty="0"/>
              <a:t> marketplaces </a:t>
            </a:r>
            <a:r>
              <a:rPr lang="en-GB" sz="5400" b="1" dirty="0" err="1"/>
              <a:t>internacionais</a:t>
            </a:r>
            <a:r>
              <a:rPr lang="en-GB" sz="5400" b="1" dirty="0"/>
              <a:t>. O </a:t>
            </a:r>
            <a:r>
              <a:rPr lang="en-GB" sz="5400" b="1" dirty="0" err="1"/>
              <a:t>investimento</a:t>
            </a:r>
            <a:r>
              <a:rPr lang="en-GB" sz="5400" b="1" dirty="0"/>
              <a:t> </a:t>
            </a:r>
            <a:r>
              <a:rPr lang="en-GB" sz="5400" b="1" dirty="0" err="1"/>
              <a:t>contribui</a:t>
            </a:r>
            <a:r>
              <a:rPr lang="en-GB" sz="5400" b="1" dirty="0"/>
              <a:t> para o </a:t>
            </a:r>
            <a:r>
              <a:rPr lang="en-GB" sz="5400" b="1" dirty="0" err="1"/>
              <a:t>reforço</a:t>
            </a:r>
            <a:r>
              <a:rPr lang="en-GB" sz="5400" b="1" dirty="0"/>
              <a:t> da </a:t>
            </a:r>
            <a:r>
              <a:rPr lang="en-GB" sz="5400" b="1" dirty="0" err="1"/>
              <a:t>competitividade</a:t>
            </a:r>
            <a:r>
              <a:rPr lang="en-GB" sz="5400" b="1" dirty="0"/>
              <a:t> e da </a:t>
            </a:r>
            <a:r>
              <a:rPr lang="en-GB" sz="5400" b="1" dirty="0" err="1"/>
              <a:t>capacidade</a:t>
            </a:r>
            <a:r>
              <a:rPr lang="en-GB" sz="5400" b="1" dirty="0"/>
              <a:t> </a:t>
            </a:r>
            <a:r>
              <a:rPr lang="en-GB" sz="5400" b="1" dirty="0" err="1"/>
              <a:t>exportadora</a:t>
            </a:r>
            <a:r>
              <a:rPr lang="en-GB" sz="5400" b="1" dirty="0"/>
              <a:t> da </a:t>
            </a:r>
            <a:r>
              <a:rPr lang="en-GB" sz="5400" b="1" dirty="0" err="1"/>
              <a:t>empresa</a:t>
            </a:r>
            <a:r>
              <a:rPr lang="en-GB" sz="5400" b="1" dirty="0"/>
              <a:t>, </a:t>
            </a:r>
            <a:r>
              <a:rPr lang="en-GB" sz="5400" b="1" dirty="0" err="1"/>
              <a:t>alinhado</a:t>
            </a:r>
            <a:r>
              <a:rPr lang="en-GB" sz="5400" b="1" dirty="0"/>
              <a:t> com </a:t>
            </a:r>
            <a:r>
              <a:rPr lang="en-GB" sz="5400" b="1" dirty="0" err="1"/>
              <a:t>os</a:t>
            </a:r>
            <a:r>
              <a:rPr lang="en-GB" sz="5400" b="1" dirty="0"/>
              <a:t> </a:t>
            </a:r>
            <a:r>
              <a:rPr lang="en-GB" sz="5400" b="1" dirty="0" err="1"/>
              <a:t>objetivos</a:t>
            </a:r>
            <a:r>
              <a:rPr lang="en-GB" sz="5400" b="1" dirty="0"/>
              <a:t> da </a:t>
            </a:r>
            <a:r>
              <a:rPr lang="en-GB" sz="5400" b="1" dirty="0" err="1"/>
              <a:t>transição</a:t>
            </a:r>
            <a:r>
              <a:rPr lang="en-GB" sz="5400" b="1" dirty="0"/>
              <a:t> digital </a:t>
            </a:r>
            <a:r>
              <a:rPr lang="en-GB" sz="5400" b="1" dirty="0" err="1"/>
              <a:t>definidos</a:t>
            </a:r>
            <a:r>
              <a:rPr lang="en-GB" sz="5400" b="1" dirty="0"/>
              <a:t> no PRR. </a:t>
            </a:r>
            <a:endParaRPr lang="en-PT" sz="54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87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232</TotalTime>
  <Words>121</Words>
  <Application>Microsoft Macintosh PowerPoint</Application>
  <PresentationFormat>Custom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 2013 - 2022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Patricio Carvalho</cp:lastModifiedBy>
  <cp:revision>15</cp:revision>
  <cp:lastPrinted>2023-01-04T17:25:44Z</cp:lastPrinted>
  <dcterms:created xsi:type="dcterms:W3CDTF">2023-01-04T14:38:01Z</dcterms:created>
  <dcterms:modified xsi:type="dcterms:W3CDTF">2025-07-07T14:36:42Z</dcterms:modified>
</cp:coreProperties>
</file>